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2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1BE9-0A57-4A8F-A921-4DE7E052A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82ABF-E288-4200-82CF-B3D402D7F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2454A-6F4E-4D37-B5B6-2CC13E982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8E5-FF60-4458-9787-06EAA86F2D14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62229-C642-4F38-B72B-3C395726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A363F-B706-4BEE-8427-A6199A8DB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0D7-9360-4707-A08B-0396430064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35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5520-FA5C-447E-872D-07F95E11D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1DB7B-FEF6-4943-94C2-4F4724351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E9A63-2F61-43DA-BA90-4964EE07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8E5-FF60-4458-9787-06EAA86F2D14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D5A30-FD1F-4087-AED5-D5640DCF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B101F-A5F7-4A49-BC8B-089E7EC58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0D7-9360-4707-A08B-0396430064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06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2A44B-8892-4C5D-9ACF-234A8E93AC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EB329-6206-43BD-927D-6D6409688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9A614-487B-4E34-9B77-16C395F6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8E5-FF60-4458-9787-06EAA86F2D14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6F49D-DE42-4539-A168-389CB897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3BF97-17BC-49DD-9142-4D250CD8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0D7-9360-4707-A08B-0396430064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95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D3C6-0D2F-4B3D-966B-C106E525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A1D83-F6A4-40B0-9C92-FB053044E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817AC-5BE4-4AB3-A1DC-89345CBD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8E5-FF60-4458-9787-06EAA86F2D14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2723C-3A41-483A-B561-27E0929CD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B4C98-9CE4-41D2-AF0A-D0479CB53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0D7-9360-4707-A08B-0396430064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10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9E6E9-010E-4E27-86C2-96E7F3338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208F0-931A-42B1-828A-11FB139A5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E81C3-8622-42BE-9233-15DED19AB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8E5-FF60-4458-9787-06EAA86F2D14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E0AC2-2FC9-4096-8F82-D925277A4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0F865-1FEF-4B2F-B50B-DEF6F875F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0D7-9360-4707-A08B-0396430064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4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F9D87-76E0-4977-AA51-832DBEC40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AAD57-66B9-4FA1-884F-254F7EDFA7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1A1A58-10AC-4B39-AB3D-B3472C157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7395C-F1BA-46B2-976F-298F52ECE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8E5-FF60-4458-9787-06EAA86F2D14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9108E-0229-498E-8ABA-8D3FAE31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29FCF-5FB1-4E8D-BBD1-72630DEBE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0D7-9360-4707-A08B-0396430064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93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B5EC-440B-4D5D-82BD-9BBEAAE56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87F5E-03CC-46F3-A9AE-10D2F49C9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A2049-3AF6-499D-A555-AEAC12652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8DB5A3-C60A-4A09-810C-7AE40FB7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BDC284-5AD6-4E6B-8107-B79BDD542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EAE106-81DC-4B65-BC2B-FFD1917C9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8E5-FF60-4458-9787-06EAA86F2D14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B410DE-E6DF-4975-BCB0-D4DE0BEB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CB9FF2-E4FA-4E48-A526-0C3199BFC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0D7-9360-4707-A08B-0396430064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6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CE17A-BD34-4492-B81E-A52640BC3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7D20F-02B0-4470-9ABC-736E8E668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8E5-FF60-4458-9787-06EAA86F2D14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12C22-A765-4DF6-8533-C7F01F3F1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FF7E57-CA98-4A3C-8927-B01A791D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0D7-9360-4707-A08B-0396430064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17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862C89-4387-4464-A35C-1E5E638FF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8E5-FF60-4458-9787-06EAA86F2D14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25B134-4B86-4F76-ABBD-12C7D6DC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78E62-8E83-4253-9542-7FBA215DE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0D7-9360-4707-A08B-0396430064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52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C0B20-F4EC-4E16-AAB9-3374126D0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B5917-A824-4545-9AAD-C0CD97565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D7FEB-A8BE-45E0-BC57-5D78E3D0F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589CB-F061-46EE-82A0-91809F439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8E5-FF60-4458-9787-06EAA86F2D14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19A5-8580-4254-BB51-AD9CF7D1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83A10-D2C1-4018-8464-7F2F828B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0D7-9360-4707-A08B-0396430064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23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4D0A-C751-497E-AE75-2607B5211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52391B-9A28-4A4F-A2A6-2424C1790E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A94529-CF2F-4E29-A4F2-46C1159CF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14376-DF43-4D27-BD84-FD62FA9B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8E5-FF60-4458-9787-06EAA86F2D14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7EF73-D3AE-460E-961B-12EB4C76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90A68-F422-4D05-B797-6189B1B4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50D7-9360-4707-A08B-0396430064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60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B84F1B-7791-483A-B8AE-A12787A00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F691D-22D5-42AC-AE7E-FA2DC32AB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01110-C8B8-4670-90C6-5EFF0384A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668E5-FF60-4458-9787-06EAA86F2D14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3F516-CB6A-4677-98FE-C33C7BE53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2034E-B5D4-4D17-9FC4-E51889D31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150D7-9360-4707-A08B-0396430064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42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5A7C9-D87E-4527-8865-6169FC60C2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Internet </a:t>
            </a:r>
            <a:r>
              <a:rPr lang="en-GB" dirty="0" err="1"/>
              <a:t>udvalg</a:t>
            </a:r>
            <a:br>
              <a:rPr lang="en-GB" dirty="0"/>
            </a:b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Nobisvej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C64E6-E262-4863-ABD5-A8A2E866E9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err="1"/>
              <a:t>En</a:t>
            </a:r>
            <a:r>
              <a:rPr lang="en-GB" sz="3200" dirty="0"/>
              <a:t> status </a:t>
            </a:r>
            <a:r>
              <a:rPr lang="en-GB" sz="3200" dirty="0" err="1"/>
              <a:t>på</a:t>
            </a:r>
            <a:r>
              <a:rPr lang="en-GB" sz="3200" dirty="0"/>
              <a:t> </a:t>
            </a:r>
            <a:r>
              <a:rPr lang="en-GB" sz="3200" dirty="0" err="1"/>
              <a:t>arbejdet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1665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A3358-B80F-4EB3-A767-F93E8F59E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Outline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08B79-75FA-4ACB-89F4-601E22C49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1. </a:t>
            </a:r>
            <a:r>
              <a:rPr lang="da-DK" sz="4000" dirty="0"/>
              <a:t>Internet på </a:t>
            </a:r>
            <a:r>
              <a:rPr lang="da-DK" sz="4000" dirty="0" err="1"/>
              <a:t>Nobisvej</a:t>
            </a:r>
            <a:endParaRPr lang="da-DK" sz="4000" dirty="0"/>
          </a:p>
          <a:p>
            <a:r>
              <a:rPr lang="da-DK" sz="4000" dirty="0"/>
              <a:t>2. Hvad er vores muligheder?</a:t>
            </a:r>
          </a:p>
          <a:p>
            <a:r>
              <a:rPr lang="da-DK" sz="4000" dirty="0"/>
              <a:t>3. Hvad kan vi gøre fremadrettet</a:t>
            </a:r>
            <a:r>
              <a:rPr lang="en-GB" sz="4000" dirty="0"/>
              <a:t>?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93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F021C-B0AA-46C7-9FF4-B22B222AF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Internet på </a:t>
            </a:r>
            <a:r>
              <a:rPr lang="da-DK" b="1" dirty="0" err="1"/>
              <a:t>Nobisvej</a:t>
            </a:r>
            <a:endParaRPr lang="da-D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58298-41FA-44AE-A788-C5328E1B9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Internet hastigheder:</a:t>
            </a:r>
          </a:p>
          <a:p>
            <a:pPr lvl="1"/>
            <a:r>
              <a:rPr lang="da-DK" dirty="0"/>
              <a:t>DSL – telefon stikket – 20 </a:t>
            </a:r>
            <a:r>
              <a:rPr lang="da-DK" dirty="0" err="1"/>
              <a:t>Mbit</a:t>
            </a:r>
            <a:endParaRPr lang="da-DK" dirty="0"/>
          </a:p>
          <a:p>
            <a:pPr lvl="1"/>
            <a:r>
              <a:rPr lang="da-DK" dirty="0"/>
              <a:t>COAX – fælles antenne – 1000 </a:t>
            </a:r>
            <a:r>
              <a:rPr lang="da-DK" dirty="0" err="1"/>
              <a:t>Mbit</a:t>
            </a:r>
            <a:r>
              <a:rPr lang="da-DK" dirty="0"/>
              <a:t> (ikke på </a:t>
            </a:r>
            <a:r>
              <a:rPr lang="da-DK" dirty="0" err="1"/>
              <a:t>Nobisvej</a:t>
            </a:r>
            <a:r>
              <a:rPr lang="da-DK" dirty="0"/>
              <a:t>)</a:t>
            </a:r>
          </a:p>
          <a:p>
            <a:pPr lvl="1"/>
            <a:r>
              <a:rPr lang="da-DK" dirty="0"/>
              <a:t>4G – </a:t>
            </a:r>
            <a:r>
              <a:rPr lang="da-DK" u="sng" dirty="0"/>
              <a:t>op til</a:t>
            </a:r>
            <a:r>
              <a:rPr lang="da-DK" dirty="0"/>
              <a:t> 300 </a:t>
            </a:r>
            <a:r>
              <a:rPr lang="da-DK" dirty="0" err="1"/>
              <a:t>Mbit</a:t>
            </a:r>
            <a:r>
              <a:rPr lang="da-DK" dirty="0"/>
              <a:t> (</a:t>
            </a:r>
            <a:r>
              <a:rPr lang="da-DK" dirty="0" err="1"/>
              <a:t>Nobisvej</a:t>
            </a:r>
            <a:r>
              <a:rPr lang="da-DK" dirty="0"/>
              <a:t> 40: 20-80 </a:t>
            </a:r>
            <a:r>
              <a:rPr lang="da-DK" dirty="0" err="1"/>
              <a:t>Mbit</a:t>
            </a:r>
            <a:r>
              <a:rPr lang="da-DK" dirty="0"/>
              <a:t>)</a:t>
            </a:r>
          </a:p>
          <a:p>
            <a:pPr lvl="1"/>
            <a:r>
              <a:rPr lang="da-DK" dirty="0"/>
              <a:t>5G – </a:t>
            </a:r>
            <a:r>
              <a:rPr lang="da-DK" u="sng" dirty="0"/>
              <a:t>op til</a:t>
            </a:r>
            <a:r>
              <a:rPr lang="da-DK" dirty="0"/>
              <a:t> 500-1000 </a:t>
            </a:r>
            <a:r>
              <a:rPr lang="da-DK" dirty="0" err="1"/>
              <a:t>Mbit</a:t>
            </a:r>
            <a:r>
              <a:rPr lang="da-DK" dirty="0"/>
              <a:t> (hvornår? Og hvor?)</a:t>
            </a:r>
          </a:p>
          <a:p>
            <a:pPr lvl="1"/>
            <a:r>
              <a:rPr lang="da-DK" dirty="0"/>
              <a:t>Fiber – 1000-2500 </a:t>
            </a:r>
            <a:r>
              <a:rPr lang="da-DK" dirty="0" err="1"/>
              <a:t>Mbit</a:t>
            </a:r>
            <a:endParaRPr lang="da-DK" dirty="0"/>
          </a:p>
          <a:p>
            <a:pPr lvl="1"/>
            <a:endParaRPr lang="da-DK" dirty="0"/>
          </a:p>
          <a:p>
            <a:r>
              <a:rPr lang="da-DK" dirty="0" err="1"/>
              <a:t>Latency</a:t>
            </a:r>
            <a:r>
              <a:rPr lang="da-DK" dirty="0"/>
              <a:t> (dansk: reaktionstid) </a:t>
            </a:r>
          </a:p>
          <a:p>
            <a:pPr lvl="1"/>
            <a:r>
              <a:rPr lang="da-DK" dirty="0"/>
              <a:t>Svarer til acceleration (nyttig når man surfer på nettet)</a:t>
            </a:r>
          </a:p>
          <a:p>
            <a:pPr lvl="1"/>
            <a:r>
              <a:rPr lang="da-DK" dirty="0"/>
              <a:t>Lav </a:t>
            </a:r>
            <a:r>
              <a:rPr lang="da-DK" dirty="0" err="1"/>
              <a:t>latency</a:t>
            </a:r>
            <a:r>
              <a:rPr lang="da-DK" dirty="0"/>
              <a:t> med fiber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544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E7F7-ABE4-4586-AF5A-BCF868807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Hvad</a:t>
            </a:r>
            <a:r>
              <a:rPr lang="en-GB" b="1" dirty="0"/>
              <a:t> </a:t>
            </a:r>
            <a:r>
              <a:rPr lang="en-GB" b="1" dirty="0" err="1"/>
              <a:t>har</a:t>
            </a:r>
            <a:r>
              <a:rPr lang="en-GB" b="1" dirty="0"/>
              <a:t> </a:t>
            </a:r>
            <a:r>
              <a:rPr lang="en-GB" b="1" dirty="0" err="1"/>
              <a:t>udvalget</a:t>
            </a:r>
            <a:r>
              <a:rPr lang="en-GB" b="1" dirty="0"/>
              <a:t> </a:t>
            </a:r>
            <a:r>
              <a:rPr lang="en-GB" b="1" dirty="0" err="1"/>
              <a:t>undersøgt</a:t>
            </a:r>
            <a:r>
              <a:rPr lang="en-GB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292BD-147C-46F9-8EE9-BBA19B48C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000" dirty="0" err="1"/>
              <a:t>Fibia</a:t>
            </a:r>
            <a:endParaRPr lang="en-GB" sz="4000" dirty="0"/>
          </a:p>
          <a:p>
            <a:pPr marL="514350" indent="-514350">
              <a:buFont typeface="+mj-lt"/>
              <a:buAutoNum type="arabicPeriod"/>
            </a:pPr>
            <a:r>
              <a:rPr lang="en-GB" sz="4000" dirty="0" err="1"/>
              <a:t>Globalconnect</a:t>
            </a:r>
            <a:r>
              <a:rPr lang="en-GB" sz="4000" dirty="0"/>
              <a:t> / </a:t>
            </a:r>
            <a:r>
              <a:rPr lang="en-GB" sz="4000" dirty="0" err="1"/>
              <a:t>OneFiber</a:t>
            </a:r>
            <a:endParaRPr lang="en-GB" sz="4000" dirty="0"/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TDC net</a:t>
            </a:r>
          </a:p>
          <a:p>
            <a:pPr marL="514350" indent="-514350">
              <a:buFont typeface="+mj-lt"/>
              <a:buAutoNum type="arabicPeriod"/>
            </a:pPr>
            <a:endParaRPr lang="en-GB" sz="4000" dirty="0"/>
          </a:p>
          <a:p>
            <a:pPr marL="514350" indent="-514350">
              <a:buFont typeface="+mj-lt"/>
              <a:buAutoNum type="arabicPeriod"/>
            </a:pPr>
            <a:endParaRPr lang="en-GB" sz="4000" dirty="0"/>
          </a:p>
          <a:p>
            <a:pPr marL="514350" indent="-514350">
              <a:buFont typeface="+mj-lt"/>
              <a:buAutoNum type="arabicPeriod"/>
            </a:pPr>
            <a:endParaRPr lang="en-GB" sz="4000" dirty="0"/>
          </a:p>
          <a:p>
            <a:pPr marL="0" indent="0">
              <a:buNone/>
            </a:pPr>
            <a:r>
              <a:rPr lang="da-DK" sz="4000" b="1" dirty="0"/>
              <a:t>Ud af disse er kun TDC interesseret </a:t>
            </a:r>
          </a:p>
          <a:p>
            <a:pPr marL="514350" indent="-514350">
              <a:buFont typeface="+mj-lt"/>
              <a:buAutoNum type="arabicPeriod"/>
            </a:pPr>
            <a:endParaRPr lang="en-GB" sz="4000" dirty="0"/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D26D4FB8-4A71-B9DD-2510-EEAF3D8534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8" t="61831" r="8497"/>
          <a:stretch/>
        </p:blipFill>
        <p:spPr>
          <a:xfrm>
            <a:off x="3666671" y="3598198"/>
            <a:ext cx="4858657" cy="1549783"/>
          </a:xfrm>
          <a:prstGeom prst="rect">
            <a:avLst/>
          </a:prstGeom>
        </p:spPr>
      </p:pic>
      <p:sp>
        <p:nvSpPr>
          <p:cNvPr id="6" name="Left Brace 5">
            <a:extLst>
              <a:ext uri="{FF2B5EF4-FFF2-40B4-BE49-F238E27FC236}">
                <a16:creationId xmlns:a16="http://schemas.microsoft.com/office/drawing/2014/main" id="{157E7958-9EAF-E858-6A9B-AAAAA5C493EA}"/>
              </a:ext>
            </a:extLst>
          </p:cNvPr>
          <p:cNvSpPr/>
          <p:nvPr/>
        </p:nvSpPr>
        <p:spPr>
          <a:xfrm>
            <a:off x="3272246" y="2991394"/>
            <a:ext cx="287383" cy="2319642"/>
          </a:xfrm>
          <a:prstGeom prst="leftBrace">
            <a:avLst>
              <a:gd name="adj1" fmla="val 62878"/>
              <a:gd name="adj2" fmla="val 190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9A5889-47E1-504F-9993-CD7FDD47115D}"/>
              </a:ext>
            </a:extLst>
          </p:cNvPr>
          <p:cNvSpPr txBox="1"/>
          <p:nvPr/>
        </p:nvSpPr>
        <p:spPr>
          <a:xfrm>
            <a:off x="3559629" y="3155135"/>
            <a:ext cx="4399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Eksempel på udbydere der benytter TDC net: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80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6974C-382A-CA15-A10F-5812D3DCD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Muligheder igennem TDC / </a:t>
            </a:r>
            <a:r>
              <a:rPr lang="da-DK" b="1" dirty="0" err="1"/>
              <a:t>Yousee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54CF2-2B10-6F2E-85B0-88D2DCFB0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Individuel kunde</a:t>
            </a:r>
          </a:p>
          <a:p>
            <a:pPr lvl="1"/>
            <a:r>
              <a:rPr lang="da-DK" dirty="0"/>
              <a:t>Pris afhænger af afstand til nærmeste </a:t>
            </a:r>
            <a:r>
              <a:rPr lang="da-DK" dirty="0" err="1"/>
              <a:t>fordelerstation</a:t>
            </a:r>
            <a:endParaRPr lang="da-DK" dirty="0"/>
          </a:p>
          <a:p>
            <a:pPr lvl="2"/>
            <a:r>
              <a:rPr lang="da-DK" dirty="0"/>
              <a:t>Første 30 m er gratis, derefter 400 </a:t>
            </a:r>
            <a:r>
              <a:rPr lang="da-DK" dirty="0" err="1"/>
              <a:t>kr</a:t>
            </a:r>
            <a:r>
              <a:rPr lang="da-DK" dirty="0"/>
              <a:t> + moms per meter</a:t>
            </a:r>
          </a:p>
          <a:p>
            <a:pPr lvl="2"/>
            <a:r>
              <a:rPr lang="da-DK" dirty="0"/>
              <a:t>Eksempel: for </a:t>
            </a:r>
            <a:r>
              <a:rPr lang="da-DK" dirty="0" err="1"/>
              <a:t>Nobisvej</a:t>
            </a:r>
            <a:r>
              <a:rPr lang="da-DK" dirty="0"/>
              <a:t> 40 koster det 48.000 kr. (andre adresser: ~100.000 </a:t>
            </a:r>
            <a:r>
              <a:rPr lang="da-DK" dirty="0" err="1"/>
              <a:t>kr</a:t>
            </a:r>
            <a:r>
              <a:rPr lang="da-DK" dirty="0"/>
              <a:t>)</a:t>
            </a:r>
          </a:p>
          <a:p>
            <a:pPr lvl="2"/>
            <a:r>
              <a:rPr lang="da-DK" dirty="0"/>
              <a:t>Hvad hvis min nabo allerede har fibernet?</a:t>
            </a:r>
          </a:p>
          <a:p>
            <a:pPr lvl="2"/>
            <a:endParaRPr lang="da-DK" dirty="0"/>
          </a:p>
          <a:p>
            <a:r>
              <a:rPr lang="da-DK" dirty="0"/>
              <a:t>Foreningssalg</a:t>
            </a:r>
          </a:p>
          <a:p>
            <a:pPr lvl="1"/>
            <a:r>
              <a:rPr lang="da-DK" dirty="0"/>
              <a:t>Kræver mindst 200-250 husstande – ikke aktuelt for os</a:t>
            </a:r>
          </a:p>
          <a:p>
            <a:pPr lvl="1"/>
            <a:endParaRPr lang="en-US" dirty="0"/>
          </a:p>
          <a:p>
            <a:r>
              <a:rPr lang="da-DK" dirty="0"/>
              <a:t>Ildsjæle</a:t>
            </a:r>
          </a:p>
          <a:p>
            <a:pPr lvl="1"/>
            <a:r>
              <a:rPr lang="da-DK" dirty="0"/>
              <a:t>Ideelt 150 husstande, dog mindst 50 husstande</a:t>
            </a:r>
          </a:p>
          <a:p>
            <a:pPr lvl="1"/>
            <a:r>
              <a:rPr lang="da-DK" dirty="0"/>
              <a:t>Tilsagn: fiberforbindelsen skal ibrugtages indenfor 6 måneder</a:t>
            </a:r>
          </a:p>
          <a:p>
            <a:pPr lvl="1"/>
            <a:r>
              <a:rPr lang="da-DK" dirty="0"/>
              <a:t>Er man 150 huse og giver halvdelen tilsagn =&gt; rigtig gode muligheder for at få fiber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95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5C1A-ABBA-4F0C-9483-5CD2D6ED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Hvor</a:t>
            </a:r>
            <a:r>
              <a:rPr lang="en-GB" b="1" dirty="0"/>
              <a:t> er vi </a:t>
            </a:r>
            <a:r>
              <a:rPr lang="en-GB" b="1" dirty="0" err="1"/>
              <a:t>lige</a:t>
            </a:r>
            <a:r>
              <a:rPr lang="en-GB" b="1" dirty="0"/>
              <a:t> nu?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72A21-305E-4DD9-B1F7-CF3B3AE99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974" y="1944622"/>
            <a:ext cx="11321964" cy="4351338"/>
          </a:xfrm>
        </p:spPr>
        <p:txBody>
          <a:bodyPr>
            <a:normAutofit/>
          </a:bodyPr>
          <a:lstStyle/>
          <a:p>
            <a:r>
              <a:rPr lang="da-DK" sz="3200" dirty="0" err="1"/>
              <a:t>Yousee</a:t>
            </a:r>
            <a:r>
              <a:rPr lang="da-DK" sz="3200" dirty="0"/>
              <a:t> har oprettet en sag for os</a:t>
            </a:r>
          </a:p>
          <a:p>
            <a:pPr lvl="1"/>
            <a:r>
              <a:rPr lang="da-DK" sz="2800" dirty="0"/>
              <a:t>De har fået vore matrikelnumre (februar)</a:t>
            </a:r>
          </a:p>
          <a:p>
            <a:pPr lvl="2"/>
            <a:endParaRPr lang="da-DK" sz="1200" dirty="0"/>
          </a:p>
          <a:p>
            <a:r>
              <a:rPr lang="da-DK" sz="3200" dirty="0"/>
              <a:t>TDC har efterfølgende lukket for alle nye projekter indtil Maj/Juni. </a:t>
            </a:r>
          </a:p>
          <a:p>
            <a:pPr lvl="1"/>
            <a:r>
              <a:rPr lang="da-DK" sz="2800" dirty="0" err="1"/>
              <a:t>YouSee</a:t>
            </a:r>
            <a:r>
              <a:rPr lang="da-DK" sz="2800" dirty="0"/>
              <a:t> har lovet løbende at rykke hos TDC</a:t>
            </a:r>
            <a:endParaRPr lang="da-DK" sz="3200" dirty="0"/>
          </a:p>
          <a:p>
            <a:pPr lvl="1"/>
            <a:endParaRPr lang="da-DK" sz="3200" dirty="0"/>
          </a:p>
          <a:p>
            <a:pPr lvl="1"/>
            <a:endParaRPr lang="da-DK" sz="3200" dirty="0"/>
          </a:p>
          <a:p>
            <a:r>
              <a:rPr lang="da-DK" sz="3000" b="1" dirty="0"/>
              <a:t>Kort sagt </a:t>
            </a:r>
            <a:r>
              <a:rPr lang="da-DK" sz="3000" dirty="0"/>
              <a:t>– Afventer om TDC er interesseret i projektet.</a:t>
            </a:r>
          </a:p>
        </p:txBody>
      </p:sp>
    </p:spTree>
    <p:extLst>
      <p:ext uri="{BB962C8B-B14F-4D97-AF65-F5344CB8AC3E}">
        <p14:creationId xmlns:p14="http://schemas.microsoft.com/office/powerpoint/2010/main" val="202979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9BDD-C009-44E4-A996-5B0FD3439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err="1"/>
              <a:t>Hvad</a:t>
            </a:r>
            <a:r>
              <a:rPr lang="en-GB" sz="4400" b="1" dirty="0"/>
              <a:t> </a:t>
            </a:r>
            <a:r>
              <a:rPr lang="en-GB" sz="4400" b="1" dirty="0" err="1"/>
              <a:t>kan</a:t>
            </a:r>
            <a:r>
              <a:rPr lang="en-GB" sz="4400" b="1" dirty="0"/>
              <a:t> vi </a:t>
            </a:r>
            <a:r>
              <a:rPr lang="en-GB" sz="4400" b="1" dirty="0" err="1"/>
              <a:t>gøre</a:t>
            </a:r>
            <a:r>
              <a:rPr lang="en-GB" sz="4400" b="1" dirty="0"/>
              <a:t> </a:t>
            </a:r>
            <a:r>
              <a:rPr lang="en-GB" sz="4400" b="1" dirty="0" err="1"/>
              <a:t>fremadrettet</a:t>
            </a:r>
            <a:r>
              <a:rPr lang="en-GB" sz="4400" b="1" dirty="0"/>
              <a:t>? </a:t>
            </a:r>
            <a:br>
              <a:rPr lang="en-GB" sz="4400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101AC-D8DB-40DD-9FEF-BCFC4E68C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Følge-op hos TDC, 3 mulige udfald: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TDC er ikke interesseret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TDC beslutter at indlægge Fibernet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TDC vil forlange egenbetaling (mere om dette på næste slide)</a:t>
            </a:r>
          </a:p>
          <a:p>
            <a:pPr lvl="2"/>
            <a:endParaRPr lang="da-DK" dirty="0"/>
          </a:p>
          <a:p>
            <a:r>
              <a:rPr lang="da-DK" dirty="0"/>
              <a:t>Andre udbydere?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/>
              <a:t>	Indlæggelse af fibernet sammen med fjernvarme</a:t>
            </a:r>
          </a:p>
        </p:txBody>
      </p:sp>
    </p:spTree>
    <p:extLst>
      <p:ext uri="{BB962C8B-B14F-4D97-AF65-F5344CB8AC3E}">
        <p14:creationId xmlns:p14="http://schemas.microsoft.com/office/powerpoint/2010/main" val="4109032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9BDD-C009-44E4-A996-5B0FD3439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400" b="1" dirty="0"/>
              <a:t>Rundspørge - interesse om tilsagn</a:t>
            </a:r>
            <a:br>
              <a:rPr lang="en-GB" sz="4400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101AC-D8DB-40DD-9FEF-BCFC4E68C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751"/>
            <a:ext cx="11297194" cy="4351338"/>
          </a:xfrm>
        </p:spPr>
        <p:txBody>
          <a:bodyPr>
            <a:normAutofit fontScale="92500" lnSpcReduction="20000"/>
          </a:bodyPr>
          <a:lstStyle/>
          <a:p>
            <a:r>
              <a:rPr lang="da-DK" dirty="0"/>
              <a:t>Tilsagn: 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Betal eventuel </a:t>
            </a:r>
            <a:r>
              <a:rPr lang="da-DK" dirty="0" err="1"/>
              <a:t>tilslutningafgift</a:t>
            </a:r>
            <a:endParaRPr lang="da-DK" dirty="0"/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Forpligter sig til at tegne abonnement indenfor 6 måneder</a:t>
            </a:r>
          </a:p>
          <a:p>
            <a:endParaRPr lang="da-DK" dirty="0"/>
          </a:p>
          <a:p>
            <a:r>
              <a:rPr lang="da-DK" dirty="0"/>
              <a:t>Pris eksempel, Fibernet ved </a:t>
            </a:r>
            <a:r>
              <a:rPr lang="da-DK" dirty="0" err="1"/>
              <a:t>YouSee</a:t>
            </a:r>
            <a:r>
              <a:rPr lang="da-DK" dirty="0"/>
              <a:t>:</a:t>
            </a:r>
          </a:p>
          <a:p>
            <a:pPr lvl="1"/>
            <a:r>
              <a:rPr lang="da-DK" dirty="0"/>
              <a:t>319 </a:t>
            </a:r>
            <a:r>
              <a:rPr lang="da-DK" dirty="0" err="1"/>
              <a:t>kr</a:t>
            </a:r>
            <a:r>
              <a:rPr lang="da-DK" dirty="0"/>
              <a:t> / måned (200 </a:t>
            </a:r>
            <a:r>
              <a:rPr lang="da-DK" dirty="0" err="1"/>
              <a:t>Mbit</a:t>
            </a:r>
            <a:r>
              <a:rPr lang="da-DK" dirty="0"/>
              <a:t>)</a:t>
            </a:r>
          </a:p>
          <a:p>
            <a:pPr lvl="1"/>
            <a:r>
              <a:rPr lang="da-DK" dirty="0"/>
              <a:t>549 </a:t>
            </a:r>
            <a:r>
              <a:rPr lang="da-DK" dirty="0" err="1"/>
              <a:t>kr</a:t>
            </a:r>
            <a:r>
              <a:rPr lang="da-DK" dirty="0"/>
              <a:t> / måned (2500 </a:t>
            </a:r>
            <a:r>
              <a:rPr lang="da-DK" dirty="0" err="1"/>
              <a:t>Mbit</a:t>
            </a:r>
            <a:r>
              <a:rPr lang="da-DK" dirty="0"/>
              <a:t>)</a:t>
            </a:r>
          </a:p>
          <a:p>
            <a:pPr lvl="1"/>
            <a:endParaRPr lang="da-DK" dirty="0"/>
          </a:p>
          <a:p>
            <a:pPr marL="0" indent="0">
              <a:buNone/>
            </a:pPr>
            <a:r>
              <a:rPr lang="da-DK" dirty="0"/>
              <a:t>Ved håndsoprækning (en hånd per husstand)</a:t>
            </a:r>
          </a:p>
          <a:p>
            <a:pPr lvl="1"/>
            <a:r>
              <a:rPr lang="da-DK" dirty="0"/>
              <a:t>          </a:t>
            </a:r>
            <a:r>
              <a:rPr lang="da-DK" b="1" dirty="0"/>
              <a:t>0 </a:t>
            </a:r>
            <a:r>
              <a:rPr lang="da-DK" b="1" dirty="0" err="1"/>
              <a:t>kr</a:t>
            </a:r>
            <a:r>
              <a:rPr lang="da-DK" b="1" dirty="0"/>
              <a:t> </a:t>
            </a:r>
            <a:r>
              <a:rPr lang="da-DK" dirty="0"/>
              <a:t>for </a:t>
            </a:r>
            <a:r>
              <a:rPr lang="da-DK" dirty="0" err="1"/>
              <a:t>tilslutningafgift</a:t>
            </a:r>
            <a:r>
              <a:rPr lang="da-DK" dirty="0"/>
              <a:t> + forpligte sig til at tegne abonnement indenfor 6 måneder</a:t>
            </a:r>
          </a:p>
          <a:p>
            <a:pPr lvl="1"/>
            <a:r>
              <a:rPr lang="da-DK" b="1" dirty="0"/>
              <a:t>  4.000 </a:t>
            </a:r>
            <a:r>
              <a:rPr lang="da-DK" b="1" dirty="0" err="1"/>
              <a:t>kr</a:t>
            </a:r>
            <a:r>
              <a:rPr lang="da-DK" b="1" dirty="0"/>
              <a:t> </a:t>
            </a:r>
            <a:r>
              <a:rPr lang="da-DK" dirty="0"/>
              <a:t>for </a:t>
            </a:r>
            <a:r>
              <a:rPr lang="da-DK" dirty="0" err="1"/>
              <a:t>tilslutningafgift</a:t>
            </a:r>
            <a:r>
              <a:rPr lang="da-DK" dirty="0"/>
              <a:t> + forpligte sig til at tegne abonnement indenfor 6 måneder</a:t>
            </a:r>
          </a:p>
          <a:p>
            <a:pPr lvl="1"/>
            <a:r>
              <a:rPr lang="da-DK" b="1" dirty="0"/>
              <a:t>  8.000 </a:t>
            </a:r>
            <a:r>
              <a:rPr lang="da-DK" b="1" dirty="0" err="1"/>
              <a:t>kr</a:t>
            </a:r>
            <a:r>
              <a:rPr lang="da-DK" b="1" dirty="0"/>
              <a:t> </a:t>
            </a:r>
            <a:r>
              <a:rPr lang="da-DK" dirty="0"/>
              <a:t>for </a:t>
            </a:r>
            <a:r>
              <a:rPr lang="da-DK" dirty="0" err="1"/>
              <a:t>tilslutningafgift</a:t>
            </a:r>
            <a:r>
              <a:rPr lang="da-DK" dirty="0"/>
              <a:t> + forpligte sig til at tegne abonnement indenfor 6 måneder</a:t>
            </a:r>
          </a:p>
          <a:p>
            <a:pPr lvl="1"/>
            <a:endParaRPr lang="da-DK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1280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423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Internet udvalg på Nobisvej </vt:lpstr>
      <vt:lpstr>Outline </vt:lpstr>
      <vt:lpstr>Internet på Nobisvej</vt:lpstr>
      <vt:lpstr>Hvad har udvalget undersøgt?</vt:lpstr>
      <vt:lpstr>Muligheder igennem TDC / Yousee</vt:lpstr>
      <vt:lpstr>Hvor er vi lige nu?</vt:lpstr>
      <vt:lpstr>Hvad kan vi gøre fremadrettet?  </vt:lpstr>
      <vt:lpstr>Rundspørge - interesse om tilsagn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udvalg på Nobisvej </dc:title>
  <dc:creator>Miriam Moller</dc:creator>
  <cp:lastModifiedBy>Anne Dorte Lindhoff</cp:lastModifiedBy>
  <cp:revision>11</cp:revision>
  <dcterms:created xsi:type="dcterms:W3CDTF">2022-05-15T12:09:32Z</dcterms:created>
  <dcterms:modified xsi:type="dcterms:W3CDTF">2022-08-19T14:00:22Z</dcterms:modified>
</cp:coreProperties>
</file>